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506F93-ABE7-46CA-A8BE-B73C73C12B7C}" type="datetimeFigureOut">
              <a:rPr lang="en-US" smtClean="0"/>
              <a:t>9/15/2010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EBECDC-FFC8-4284-B3EF-6A6DACA0BF8B}" type="slidenum">
              <a:rPr lang="en-CA" smtClean="0"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0" y="1"/>
          <a:ext cx="9144000" cy="6850739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882313"/>
                <a:gridCol w="1617985"/>
                <a:gridCol w="1643074"/>
                <a:gridCol w="1714512"/>
                <a:gridCol w="1714512"/>
                <a:gridCol w="1571604"/>
              </a:tblGrid>
              <a:tr h="653580">
                <a:tc>
                  <a:txBody>
                    <a:bodyPr/>
                    <a:lstStyle/>
                    <a:p>
                      <a:pPr algn="ctr"/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MONDAY</a:t>
                      </a:r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TUESDAY</a:t>
                      </a:r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WEDNESDAY</a:t>
                      </a:r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THURSDAY</a:t>
                      </a:r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FRIDAY</a:t>
                      </a:r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  <a:tr h="1120422"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8:30</a:t>
                      </a:r>
                    </a:p>
                    <a:p>
                      <a:pPr algn="ctr"/>
                      <a:r>
                        <a:rPr lang="en-CA" b="0" dirty="0" smtClean="0">
                          <a:latin typeface="+mj-lt"/>
                          <a:cs typeface="Times New Roman" pitchFamily="18" charset="0"/>
                        </a:rPr>
                        <a:t>l</a:t>
                      </a:r>
                    </a:p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10:00</a:t>
                      </a:r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Mathematics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Gillian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DRY LAB</a:t>
                      </a:r>
                      <a:endParaRPr lang="en-CA" sz="1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Biology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Margaret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WET LAB</a:t>
                      </a:r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Homeroom</a:t>
                      </a: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Physics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Maria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DRY LAB</a:t>
                      </a:r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  <a:tr h="1440683"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10:05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CA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Times New Roman" pitchFamily="18" charset="0"/>
                        </a:rPr>
                        <a:t>l</a:t>
                      </a:r>
                    </a:p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12:00</a:t>
                      </a:r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Mathematics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Gillian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DRY LAB</a:t>
                      </a: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Physics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Maria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DRY LAB</a:t>
                      </a:r>
                      <a:endParaRPr lang="en-CA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Biology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Margaret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WET LAB</a:t>
                      </a:r>
                      <a:endParaRPr lang="en-CA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Homeroom</a:t>
                      </a: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  <a:tr h="928694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12:05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CA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Times New Roman" pitchFamily="18" charset="0"/>
                        </a:rPr>
                        <a:t>l</a:t>
                      </a:r>
                      <a:endParaRPr lang="en-CA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1:10</a:t>
                      </a:r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L</a:t>
                      </a:r>
                      <a:endParaRPr lang="en-CA" sz="28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U</a:t>
                      </a:r>
                      <a:endParaRPr lang="en-CA" sz="28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N</a:t>
                      </a:r>
                      <a:endParaRPr lang="en-CA" sz="28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C</a:t>
                      </a:r>
                      <a:endParaRPr lang="en-CA" sz="28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b="1" dirty="0" smtClean="0">
                          <a:latin typeface="Times New Roman" pitchFamily="18" charset="0"/>
                          <a:cs typeface="Times New Roman" pitchFamily="18" charset="0"/>
                        </a:rPr>
                        <a:t>H</a:t>
                      </a:r>
                      <a:endParaRPr lang="en-CA" sz="28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  <a:tr h="135368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1:15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CA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Times New Roman" pitchFamily="18" charset="0"/>
                        </a:rPr>
                        <a:t>l</a:t>
                      </a:r>
                      <a:endParaRPr lang="en-CA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2:15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Biology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Margaret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WET LAB</a:t>
                      </a:r>
                      <a:endParaRPr lang="en-CA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Physics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Maria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DRY LAB</a:t>
                      </a:r>
                      <a:endParaRPr lang="en-CA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Mathematics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Gillian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DRY LAB</a:t>
                      </a: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 rowSpan="2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INNOVATION</a:t>
                      </a: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CA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  <a:tr h="1353680"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2:20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CA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Times New Roman" pitchFamily="18" charset="0"/>
                        </a:rPr>
                        <a:t>L</a:t>
                      </a:r>
                    </a:p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3:45</a:t>
                      </a:r>
                      <a:endParaRPr lang="en-CA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Physics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Maria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DRY LAB</a:t>
                      </a:r>
                      <a:endParaRPr lang="en-CA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CA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Biology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Margaret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WET LAB</a:t>
                      </a:r>
                      <a:endParaRPr lang="en-CA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b="1" dirty="0" smtClean="0">
                          <a:latin typeface="Times New Roman" pitchFamily="18" charset="0"/>
                          <a:cs typeface="Times New Roman" pitchFamily="18" charset="0"/>
                        </a:rPr>
                        <a:t>Mathematics</a:t>
                      </a:r>
                    </a:p>
                    <a:p>
                      <a:pPr algn="ctr"/>
                      <a:r>
                        <a:rPr lang="en-CA" i="1" dirty="0" smtClean="0">
                          <a:latin typeface="Times New Roman" pitchFamily="18" charset="0"/>
                          <a:cs typeface="Times New Roman" pitchFamily="18" charset="0"/>
                        </a:rPr>
                        <a:t>Gillian</a:t>
                      </a:r>
                    </a:p>
                    <a:p>
                      <a:pPr algn="ctr"/>
                      <a:endParaRPr lang="en-CA" sz="1200" b="1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ctr"/>
                      <a:r>
                        <a:rPr lang="en-CA" sz="1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DRY LAB</a:t>
                      </a:r>
                    </a:p>
                    <a:p>
                      <a:pPr algn="ctr"/>
                      <a:endParaRPr lang="en-CA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76</Words>
  <Application>Microsoft Office PowerPoint</Application>
  <PresentationFormat>On-screen Show (4:3)</PresentationFormat>
  <Paragraphs>76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Clinton</dc:creator>
  <cp:lastModifiedBy>Clinton</cp:lastModifiedBy>
  <cp:revision>3</cp:revision>
  <dcterms:created xsi:type="dcterms:W3CDTF">2010-09-16T03:35:03Z</dcterms:created>
  <dcterms:modified xsi:type="dcterms:W3CDTF">2010-09-16T03:57:39Z</dcterms:modified>
</cp:coreProperties>
</file>

<file path=docProps/thumbnail.jpeg>
</file>